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8"/>
  </p:notesMasterIdLst>
  <p:sldIdLst>
    <p:sldId id="372" r:id="rId2"/>
    <p:sldId id="373" r:id="rId3"/>
    <p:sldId id="374" r:id="rId4"/>
    <p:sldId id="375" r:id="rId5"/>
    <p:sldId id="376" r:id="rId6"/>
    <p:sldId id="377"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3246226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81955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356118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329170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415235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1300854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Ereleth (Elfes du Voile) sont une race Leth apparue lors de l’invocation du Voile d’Ombre. C’étaient autrefois des Vaaleth qui adoraient la guerre mais ils perdirent leurs cheveux, leurs oreilles grandirent davantage et leurs yeux devinrent d’un vert luisant. </a:t>
            </a:r>
          </a:p>
          <a:p>
            <a:pPr marL="102870"/>
            <a:r>
              <a:rPr lang="fr-FR" b="1" dirty="0"/>
              <a:t>Les Vaaleth ont immédiatement rejetés les Ereleth et ont même commencés à massacrer ceux de cette race qu’ils croisaient.</a:t>
            </a:r>
          </a:p>
          <a:p>
            <a:pPr marL="102870"/>
            <a:r>
              <a:rPr lang="fr-FR" b="1" dirty="0"/>
              <a:t>Les Ereleth sont les seuls Let ha avoir obtenu le respect et l’amitié des Orcs Noirs et des Gobelins de l’Ombres.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682" name="Picture 2">
            <a:extLst>
              <a:ext uri="{FF2B5EF4-FFF2-40B4-BE49-F238E27FC236}">
                <a16:creationId xmlns:a16="http://schemas.microsoft.com/office/drawing/2014/main" id="{4A714C7F-7497-41E8-98FC-66479887A22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8760" y="0"/>
            <a:ext cx="28285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Ereleth</a:t>
            </a:r>
          </a:p>
        </p:txBody>
      </p:sp>
    </p:spTree>
    <p:extLst>
      <p:ext uri="{BB962C8B-B14F-4D97-AF65-F5344CB8AC3E}">
        <p14:creationId xmlns:p14="http://schemas.microsoft.com/office/powerpoint/2010/main" val="218057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fr-FR" b="1" dirty="0"/>
              <a:t>Les Voilés sont une race obscure. Il s’agit du peuple ayant créés et invoqués le Voile d’Ombre en manipulant d’autres races. Ils sont asservis au Drake Rouge, </a:t>
            </a:r>
            <a:r>
              <a:rPr lang="fr-FR" b="1" dirty="0" err="1"/>
              <a:t>Mol’hok</a:t>
            </a:r>
            <a:r>
              <a:rPr lang="fr-FR" b="1" dirty="0"/>
              <a:t>. Leur peau est Blanchâtre ou grisâtre, leurs cheveux sont noirs, gris ou violets, leurs yeux sont entièrement blancs et ils portent tous des tatouages symbolisant leur appartenance à tel ou tel clan.</a:t>
            </a:r>
          </a:p>
          <a:p>
            <a:pPr marL="102870"/>
            <a:r>
              <a:rPr lang="fr-FR" b="1" dirty="0"/>
              <a:t>Les Voilés sont divisés en 5 clans : Les Rôdeurs, les Morts-Voilés, les Siffleurs, les Fantômes et les Brûlés.</a:t>
            </a:r>
          </a:p>
          <a:p>
            <a:pPr marL="102870"/>
            <a:r>
              <a:rPr lang="fr-FR" b="1" dirty="0"/>
              <a:t>Les Voilés ont une culture entourant le Voile d’Ombre et le Drake Rouge, mais on a trouvé des traces d’une certaine divinité ressemblant à l’un des visage de </a:t>
            </a:r>
            <a:r>
              <a:rPr lang="fr-FR" b="1" dirty="0" err="1"/>
              <a:t>Sif</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0658" name="Picture 2">
            <a:extLst>
              <a:ext uri="{FF2B5EF4-FFF2-40B4-BE49-F238E27FC236}">
                <a16:creationId xmlns:a16="http://schemas.microsoft.com/office/drawing/2014/main" id="{E0502484-3FB6-4DA7-B2A0-7C4742AC99E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8759" y="0"/>
            <a:ext cx="282841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Voilés</a:t>
            </a:r>
          </a:p>
        </p:txBody>
      </p:sp>
    </p:spTree>
    <p:extLst>
      <p:ext uri="{BB962C8B-B14F-4D97-AF65-F5344CB8AC3E}">
        <p14:creationId xmlns:p14="http://schemas.microsoft.com/office/powerpoint/2010/main" val="79221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Esslorim (Hommes Lézards Maudits) sont d’anciens </a:t>
            </a:r>
            <a:r>
              <a:rPr lang="fr-FR" b="1" dirty="0" err="1"/>
              <a:t>Essrim</a:t>
            </a:r>
            <a:r>
              <a:rPr lang="fr-FR" b="1" dirty="0"/>
              <a:t> qui ont participés à l’invocation du Voile d’Ombre et, pour leur aide, il leur fut attribué une apparence plus draconique. Ils ont forcément été rejetés par les </a:t>
            </a:r>
            <a:r>
              <a:rPr lang="fr-FR" b="1" dirty="0" err="1"/>
              <a:t>Essrim</a:t>
            </a:r>
            <a:r>
              <a:rPr lang="fr-FR" b="1" dirty="0"/>
              <a:t> de par leurs actes.</a:t>
            </a:r>
          </a:p>
          <a:p>
            <a:pPr marL="102870"/>
            <a:r>
              <a:rPr lang="fr-FR" b="1" dirty="0"/>
              <a:t>Les Esslorim portent fièrement leur nom se sentant supérieurs aux races qui n’ont pas participés à l’invocation du Voile d’Ombre.</a:t>
            </a:r>
          </a:p>
          <a:p>
            <a:pPr marL="102870"/>
            <a:r>
              <a:rPr lang="fr-FR" b="1" dirty="0"/>
              <a:t>Les Esslorim et les Voilés vivent ensembles au sein des mêmes clans.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Esslorim</a:t>
            </a:r>
          </a:p>
        </p:txBody>
      </p:sp>
    </p:spTree>
    <p:extLst>
      <p:ext uri="{BB962C8B-B14F-4D97-AF65-F5344CB8AC3E}">
        <p14:creationId xmlns:p14="http://schemas.microsoft.com/office/powerpoint/2010/main" val="116716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Rofaleth (Elfes Barbares) sont des Leth qui habitaient les régions froides t enneigées de </a:t>
            </a:r>
            <a:r>
              <a:rPr lang="fr-FR" b="1" dirty="0" err="1"/>
              <a:t>Muznag</a:t>
            </a:r>
            <a:r>
              <a:rPr lang="fr-FR" b="1" dirty="0"/>
              <a:t>. Ils ont subit des modification physiques dû au Voile d’Ombre. Les races les plus « sophistiquées » et « civilisées » des Leth les ont considérés comme apparentés aux Norrim.</a:t>
            </a:r>
          </a:p>
          <a:p>
            <a:pPr marL="102870"/>
            <a:r>
              <a:rPr lang="fr-FR" b="1" dirty="0"/>
              <a:t>Les Rofaleth sont des mercenaires, des chasseurs et des guerriers aguerris.</a:t>
            </a:r>
          </a:p>
          <a:p>
            <a:pPr marL="102870"/>
            <a:r>
              <a:rPr lang="fr-FR" b="1" dirty="0"/>
              <a:t>Les Rofaleth ont été acceptés par les Norrim.</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3970" name="Picture 2">
            <a:extLst>
              <a:ext uri="{FF2B5EF4-FFF2-40B4-BE49-F238E27FC236}">
                <a16:creationId xmlns:a16="http://schemas.microsoft.com/office/drawing/2014/main" id="{B688B835-D13E-4EAA-964E-98B68D17BAD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4794" y="0"/>
            <a:ext cx="28420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Rofaleth</a:t>
            </a:r>
          </a:p>
        </p:txBody>
      </p:sp>
    </p:spTree>
    <p:extLst>
      <p:ext uri="{BB962C8B-B14F-4D97-AF65-F5344CB8AC3E}">
        <p14:creationId xmlns:p14="http://schemas.microsoft.com/office/powerpoint/2010/main" val="29717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Ogres-Natures sont des Ogres ayant subis des modifications physiques lors de l’invocation du Voile d’Ombre. Ils ont reçu un aspect plus « marécageux » et similaire à celui des Trolls.</a:t>
            </a:r>
          </a:p>
          <a:p>
            <a:pPr marL="102870"/>
            <a:r>
              <a:rPr lang="fr-FR" b="1" dirty="0"/>
              <a:t>On raconte que leur apparence n’est pas dû au Voile d’Ombre mais à la déesse Thariss qui voulait les aider à vivre en zones forestières et marécageuses.</a:t>
            </a:r>
          </a:p>
          <a:p>
            <a:pPr marL="102870"/>
            <a:r>
              <a:rPr lang="fr-FR" b="1" dirty="0"/>
              <a:t>Les Ogres-Natures sont aussi affamés et gourmands que les Ogres normaux.</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2946" name="Picture 2">
            <a:extLst>
              <a:ext uri="{FF2B5EF4-FFF2-40B4-BE49-F238E27FC236}">
                <a16:creationId xmlns:a16="http://schemas.microsoft.com/office/drawing/2014/main" id="{50AF4504-9AB3-4E82-85AE-BE7B499F531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8759" y="0"/>
            <a:ext cx="2828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Ogres-Natures</a:t>
            </a:r>
          </a:p>
        </p:txBody>
      </p:sp>
    </p:spTree>
    <p:extLst>
      <p:ext uri="{BB962C8B-B14F-4D97-AF65-F5344CB8AC3E}">
        <p14:creationId xmlns:p14="http://schemas.microsoft.com/office/powerpoint/2010/main" val="355004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Ashrim ( Homme des Cendres) sont une race ayant emprunté le portail de la déchirure temporelle apparu lors de l’invocation du Voile d’Ombre. Leur peau est semblable à de la roche volcanique par endroits. Des parcelles de leur peau est encore « humaine » mais blanchâtre.</a:t>
            </a:r>
          </a:p>
          <a:p>
            <a:pPr marL="102870"/>
            <a:r>
              <a:rPr lang="fr-FR" b="1" dirty="0"/>
              <a:t>Les Ashrim se sont installés avec les Tieffelins sur </a:t>
            </a:r>
            <a:r>
              <a:rPr lang="fr-FR" b="1" dirty="0" err="1"/>
              <a:t>Drakhyss</a:t>
            </a:r>
            <a:r>
              <a:rPr lang="fr-FR" b="1" dirty="0"/>
              <a:t>.</a:t>
            </a:r>
          </a:p>
          <a:p>
            <a:pPr marL="102870"/>
            <a:r>
              <a:rPr lang="fr-FR" b="1" dirty="0"/>
              <a:t>On raconte que les Ashrim sont capables de créer des volcans.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22" name="Picture 2">
            <a:extLst>
              <a:ext uri="{FF2B5EF4-FFF2-40B4-BE49-F238E27FC236}">
                <a16:creationId xmlns:a16="http://schemas.microsoft.com/office/drawing/2014/main" id="{7E7AF080-8E50-4920-ADB3-678C5074584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Ashrim</a:t>
            </a:r>
          </a:p>
        </p:txBody>
      </p:sp>
    </p:spTree>
    <p:extLst>
      <p:ext uri="{BB962C8B-B14F-4D97-AF65-F5344CB8AC3E}">
        <p14:creationId xmlns:p14="http://schemas.microsoft.com/office/powerpoint/2010/main" val="4184335055"/>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527</Words>
  <Application>Microsoft Office PowerPoint</Application>
  <PresentationFormat>Grand écran</PresentationFormat>
  <Paragraphs>30</Paragraphs>
  <Slides>6</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Century Schoolbook</vt:lpstr>
      <vt:lpstr>Wingdings 2</vt:lpstr>
      <vt:lpstr>Vue</vt:lpstr>
      <vt:lpstr>Les Ereleth</vt:lpstr>
      <vt:lpstr>Les Voilés</vt:lpstr>
      <vt:lpstr>Les Esslorim</vt:lpstr>
      <vt:lpstr>Les Rofaleth</vt:lpstr>
      <vt:lpstr>Les Ogres-Natures</vt:lpstr>
      <vt:lpstr>Les Ashrim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149</cp:revision>
  <dcterms:created xsi:type="dcterms:W3CDTF">2020-05-18T16:37:42Z</dcterms:created>
  <dcterms:modified xsi:type="dcterms:W3CDTF">2020-06-06T13:13:56Z</dcterms:modified>
</cp:coreProperties>
</file>